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6F83-3F5F-4904-B193-4C86617C7D3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6C6-8C3F-4FD9-B1EE-FEE902C87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6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6F83-3F5F-4904-B193-4C86617C7D3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6C6-8C3F-4FD9-B1EE-FEE902C87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8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6F83-3F5F-4904-B193-4C86617C7D3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6C6-8C3F-4FD9-B1EE-FEE902C87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20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6F83-3F5F-4904-B193-4C86617C7D3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6C6-8C3F-4FD9-B1EE-FEE902C87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5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6F83-3F5F-4904-B193-4C86617C7D3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6C6-8C3F-4FD9-B1EE-FEE902C87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1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6F83-3F5F-4904-B193-4C86617C7D3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6C6-8C3F-4FD9-B1EE-FEE902C87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8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6F83-3F5F-4904-B193-4C86617C7D3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6C6-8C3F-4FD9-B1EE-FEE902C87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6F83-3F5F-4904-B193-4C86617C7D3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6C6-8C3F-4FD9-B1EE-FEE902C87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8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6F83-3F5F-4904-B193-4C86617C7D3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6C6-8C3F-4FD9-B1EE-FEE902C87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7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6F83-3F5F-4904-B193-4C86617C7D3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6C6-8C3F-4FD9-B1EE-FEE902C87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6F83-3F5F-4904-B193-4C86617C7D3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6C6-8C3F-4FD9-B1EE-FEE902C87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8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6F83-3F5F-4904-B193-4C86617C7D3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4B6C6-8C3F-4FD9-B1EE-FEE902C87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9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1999"/>
          </a:xfr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222222"/>
                </a:solidFill>
                <a:latin typeface="Times New Roman"/>
                <a:ea typeface="Times New Roman"/>
              </a:rPr>
              <a:t/>
            </a:r>
            <a:br>
              <a:rPr lang="en-US" sz="2800" b="1" dirty="0" smtClean="0">
                <a:solidFill>
                  <a:srgbClr val="222222"/>
                </a:solidFill>
                <a:latin typeface="Times New Roman"/>
                <a:ea typeface="Times New Roman"/>
              </a:rPr>
            </a:br>
            <a:r>
              <a:rPr lang="en-US" sz="2800" b="1" dirty="0" smtClean="0">
                <a:solidFill>
                  <a:srgbClr val="222222"/>
                </a:solidFill>
                <a:latin typeface="Times New Roman"/>
                <a:ea typeface="Times New Roman"/>
              </a:rPr>
              <a:t>What </a:t>
            </a:r>
            <a:r>
              <a:rPr lang="en-US" sz="2800" b="1" dirty="0">
                <a:solidFill>
                  <a:srgbClr val="222222"/>
                </a:solidFill>
                <a:latin typeface="Times New Roman"/>
                <a:ea typeface="Times New Roman"/>
              </a:rPr>
              <a:t>does Remand mean?</a:t>
            </a:r>
            <a:br>
              <a:rPr lang="en-US" sz="2800" b="1" dirty="0">
                <a:solidFill>
                  <a:srgbClr val="222222"/>
                </a:solidFill>
                <a:latin typeface="Times New Roman"/>
                <a:ea typeface="Times New Roman"/>
              </a:rPr>
            </a:br>
            <a:endParaRPr lang="en-US" sz="2800" b="1" dirty="0">
              <a:solidFill>
                <a:srgbClr val="222222"/>
              </a:solidFill>
              <a:latin typeface="Times New Roman"/>
              <a:ea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7696200" cy="4724400"/>
          </a:xfrm>
        </p:spPr>
        <p:txBody>
          <a:bodyPr>
            <a:normAutofit/>
          </a:bodyPr>
          <a:lstStyle/>
          <a:p>
            <a:pPr algn="just" fontAlgn="base">
              <a:lnSpc>
                <a:spcPts val="1950"/>
              </a:lnSpc>
              <a:spcBef>
                <a:spcPts val="0"/>
              </a:spcBef>
            </a:pPr>
            <a:r>
              <a:rPr lang="en-US" sz="2400" b="1" u="none" strike="noStrike" spc="25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222222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“Place (a defendant) on bail or in custody, especially when a trial is adjourned”.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222222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222222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The sending of a prisoner or accused person back into custody to await trial or continuation of his trial. The act of </a:t>
            </a:r>
            <a:r>
              <a:rPr lang="en-US" sz="2400" b="1" dirty="0" smtClean="0">
                <a:solidFill>
                  <a:srgbClr val="222222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remanding</a:t>
            </a:r>
            <a:r>
              <a:rPr lang="en-US" sz="2400" dirty="0" smtClean="0">
                <a:solidFill>
                  <a:srgbClr val="222222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 or state of being </a:t>
            </a:r>
            <a:r>
              <a:rPr lang="en-US" sz="2400" b="1" dirty="0" smtClean="0">
                <a:solidFill>
                  <a:srgbClr val="222222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remanded</a:t>
            </a:r>
            <a:r>
              <a:rPr lang="en-US" sz="2400" dirty="0" smtClean="0">
                <a:solidFill>
                  <a:srgbClr val="222222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 On </a:t>
            </a:r>
            <a:r>
              <a:rPr lang="en-US" sz="2400" b="1" dirty="0" smtClean="0">
                <a:solidFill>
                  <a:srgbClr val="222222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remand</a:t>
            </a:r>
            <a:r>
              <a:rPr lang="en-US" sz="2400" dirty="0" smtClean="0">
                <a:solidFill>
                  <a:srgbClr val="222222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 in custody or on bail awaiting trial or completion of one's trial.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254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963"/>
            <a:ext cx="8229600" cy="2819399"/>
          </a:xfrm>
        </p:spPr>
        <p:txBody>
          <a:bodyPr/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222222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Detention</a:t>
            </a:r>
            <a:r>
              <a:rPr lang="en-US" sz="2400" dirty="0" smtClean="0">
                <a:solidFill>
                  <a:srgbClr val="222222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is a word for confinement or imprisonment, usually for a short time. If you're in</a:t>
            </a:r>
            <a:r>
              <a:rPr lang="en-US" sz="2400" dirty="0" smtClean="0">
                <a:solidFill>
                  <a:srgbClr val="222222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en-US" sz="2400" b="1" dirty="0" smtClean="0">
                <a:solidFill>
                  <a:srgbClr val="222222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detention</a:t>
            </a:r>
            <a:r>
              <a:rPr lang="en-US" sz="2400" dirty="0" smtClean="0">
                <a:solidFill>
                  <a:srgbClr val="222222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, you probably did something wrong: you're being confined against your will.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dirty="0">
              <a:latin typeface="Times New Roman"/>
              <a:ea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1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 b="1" dirty="0" smtClean="0">
              <a:solidFill>
                <a:srgbClr val="222222"/>
              </a:solidFill>
              <a:latin typeface="Times New Roman"/>
              <a:ea typeface="Times New Roma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222222"/>
                </a:solidFill>
                <a:latin typeface="Times New Roman"/>
                <a:ea typeface="Times New Roman"/>
              </a:rPr>
              <a:t>What </a:t>
            </a:r>
            <a:r>
              <a:rPr lang="en-US" sz="2800" b="1" dirty="0">
                <a:solidFill>
                  <a:srgbClr val="222222"/>
                </a:solidFill>
                <a:latin typeface="Times New Roman"/>
                <a:ea typeface="Times New Roman"/>
              </a:rPr>
              <a:t>is the mean of detention?</a:t>
            </a:r>
            <a:br>
              <a:rPr lang="en-US" sz="2800" b="1" dirty="0">
                <a:solidFill>
                  <a:srgbClr val="222222"/>
                </a:solidFill>
                <a:latin typeface="Times New Roman"/>
                <a:ea typeface="Times New Roman"/>
              </a:rPr>
            </a:br>
            <a:endParaRPr lang="en-US" sz="2800" b="1" dirty="0">
              <a:solidFill>
                <a:srgbClr val="222222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9047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pPr marL="0" marR="0" indent="0" algn="just" fontAlgn="base">
              <a:lnSpc>
                <a:spcPts val="165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spc="15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marR="0" indent="0" algn="just" fontAlgn="base">
              <a:lnSpc>
                <a:spcPts val="165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spc="1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A British institution to which juvenile offenders may be</a:t>
            </a:r>
          </a:p>
          <a:p>
            <a:pPr marL="0" marR="0" indent="0" algn="just" fontAlgn="base">
              <a:lnSpc>
                <a:spcPts val="165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spc="1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committed by the court for temporary detention. </a:t>
            </a:r>
          </a:p>
          <a:p>
            <a:pPr marL="0" marR="0" indent="0" algn="just" fontAlgn="base">
              <a:lnSpc>
                <a:spcPts val="165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spc="1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</a:t>
            </a:r>
            <a:r>
              <a:rPr lang="en-US" sz="2400" spc="1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hildren from 8 to 16 sent to </a:t>
            </a:r>
            <a:r>
              <a:rPr lang="en-US" sz="2400" i="1" spc="1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remand homes</a:t>
            </a:r>
            <a:r>
              <a:rPr lang="en-US" sz="2400" spc="1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for periods</a:t>
            </a:r>
          </a:p>
          <a:p>
            <a:pPr marL="0" marR="0" indent="0" algn="just" fontAlgn="base">
              <a:lnSpc>
                <a:spcPts val="165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spc="1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up to one month.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Remand </a:t>
            </a:r>
            <a:r>
              <a:rPr lang="en-US" sz="2400" b="1" dirty="0">
                <a:latin typeface="Times New Roman" pitchFamily="18" charset="0"/>
                <a:ea typeface="Calibri"/>
                <a:cs typeface="Times New Roman" pitchFamily="18" charset="0"/>
              </a:rPr>
              <a:t>homes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 serve as detention/ custody sites (maximum of 3 months) for juveniles awaiting trial, or disposal after a guilty verdict. Children in need of care and protection and children beyond parental control are also commonly kept in the </a:t>
            </a:r>
            <a:r>
              <a:rPr lang="en-US" sz="2400" b="1" i="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remand home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 while a social inquiry report is being prepared.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1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222222"/>
                </a:solidFill>
                <a:latin typeface="Times New Roman"/>
                <a:ea typeface="Times New Roman"/>
              </a:rPr>
              <a:t>Remand </a:t>
            </a:r>
            <a:r>
              <a:rPr lang="en-US" sz="2800" b="1" dirty="0">
                <a:solidFill>
                  <a:srgbClr val="222222"/>
                </a:solidFill>
                <a:latin typeface="Times New Roman"/>
                <a:ea typeface="Times New Roman"/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2664193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525963"/>
          </a:xfrm>
        </p:spPr>
        <p:txBody>
          <a:bodyPr>
            <a:normAutofit lnSpcReduction="10000"/>
          </a:bodyPr>
          <a:lstStyle/>
          <a:p>
            <a:pPr marL="0" marR="0" indent="0" algn="ctr" fontAlgn="base">
              <a:spcBef>
                <a:spcPts val="0"/>
              </a:spcBef>
              <a:spcAft>
                <a:spcPts val="1000"/>
              </a:spcAft>
              <a:buNone/>
            </a:pPr>
            <a:endParaRPr lang="en-US" sz="2400" dirty="0">
              <a:solidFill>
                <a:srgbClr val="191919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indent="0" algn="ctr" fontAlgn="base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objective was to have at least doubled the children’s</a:t>
            </a:r>
          </a:p>
          <a:p>
            <a:pPr marL="0" marR="0" indent="0" algn="ctr" fontAlgn="base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skills and improved their attitudes by the end of the</a:t>
            </a:r>
          </a:p>
          <a:p>
            <a:pPr marL="0" marR="0" indent="0" algn="ctr" fontAlgn="base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year. The children are counseled, trained, and</a:t>
            </a:r>
          </a:p>
          <a:p>
            <a:pPr marL="0" marR="0" indent="0" algn="ctr" fontAlgn="base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empowered in order to transform their attitudes</a:t>
            </a:r>
          </a:p>
          <a:p>
            <a:pPr marL="0" marR="0" indent="0" algn="ctr" fontAlgn="base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positively. </a:t>
            </a:r>
          </a:p>
          <a:p>
            <a:pPr marL="0" marR="0" indent="0" algn="ctr" fontAlgn="base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purpose of such correctional institution is to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provide</a:t>
            </a:r>
          </a:p>
          <a:p>
            <a:pPr marL="0" marR="0" indent="0" algn="ctr" fontAlgn="base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affection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and security to its inmate which they very much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need, to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educate them to lead a normal life and to give them a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training</a:t>
            </a:r>
          </a:p>
          <a:p>
            <a:pPr marL="0" marR="0" indent="0" algn="ctr" fontAlgn="base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in various crafts to make them economically self-sufficient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761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222222"/>
                </a:solidFill>
                <a:latin typeface="Times New Roman"/>
                <a:ea typeface="Times New Roman"/>
              </a:rPr>
              <a:t>Objectives of Remand Home</a:t>
            </a:r>
          </a:p>
        </p:txBody>
      </p:sp>
    </p:spTree>
    <p:extLst>
      <p:ext uri="{BB962C8B-B14F-4D97-AF65-F5344CB8AC3E}">
        <p14:creationId xmlns:p14="http://schemas.microsoft.com/office/powerpoint/2010/main" val="363647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80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1_Office Theme</vt:lpstr>
      <vt:lpstr> What does Remand mean?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Remand mean?</dc:title>
  <dc:creator>acer</dc:creator>
  <cp:lastModifiedBy>Abdul Rehman</cp:lastModifiedBy>
  <cp:revision>8</cp:revision>
  <dcterms:created xsi:type="dcterms:W3CDTF">2020-04-26T18:46:44Z</dcterms:created>
  <dcterms:modified xsi:type="dcterms:W3CDTF">2020-04-27T09:51:11Z</dcterms:modified>
</cp:coreProperties>
</file>